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337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7" r:id="rId11"/>
    <p:sldId id="346" r:id="rId12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7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idrich, Patricia" initials="FP" lastIdx="1" clrIdx="0"/>
  <p:cmAuthor id="2" name="SOLDATOVA Lucia (COMM)" initials="SL" lastIdx="28" clrIdx="1"/>
  <p:cmAuthor id="3" name="STRASZBURGER Gwenn (COMM)" initials="SG(" lastIdx="64" clrIdx="2"/>
  <p:cmAuthor id="4" name="barbias" initials="b" lastIdx="1" clrIdx="3">
    <p:extLst>
      <p:ext uri="{19B8F6BF-5375-455C-9EA6-DF929625EA0E}">
        <p15:presenceInfo xmlns:p15="http://schemas.microsoft.com/office/powerpoint/2012/main" userId="barbias" providerId="None"/>
      </p:ext>
    </p:extLst>
  </p:cmAuthor>
  <p:cmAuthor id="5" name="KRASTEVA Vilina (DGT)" initials="k" lastIdx="3" clrIdx="4">
    <p:extLst>
      <p:ext uri="{19B8F6BF-5375-455C-9EA6-DF929625EA0E}">
        <p15:presenceInfo xmlns:p15="http://schemas.microsoft.com/office/powerpoint/2012/main" userId="KRASTEVA Vilina (DGT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4C"/>
    <a:srgbClr val="FAD024"/>
    <a:srgbClr val="31C5F1"/>
    <a:srgbClr val="0085C5"/>
    <a:srgbClr val="FF99CC"/>
    <a:srgbClr val="FF5050"/>
    <a:srgbClr val="FFA00E"/>
    <a:srgbClr val="C3DC66"/>
    <a:srgbClr val="AE69C3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28" autoAdjust="0"/>
    <p:restoredTop sz="84464" autoAdjust="0"/>
  </p:normalViewPr>
  <p:slideViewPr>
    <p:cSldViewPr snapToGrid="0" snapToObjects="1">
      <p:cViewPr varScale="1">
        <p:scale>
          <a:sx n="56" d="100"/>
          <a:sy n="56" d="100"/>
        </p:scale>
        <p:origin x="172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1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820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364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402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452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536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38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03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122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150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933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8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571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03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30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09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14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900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61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90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85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2192553"/>
            <a:ext cx="9144000" cy="4665447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Проект BG05M2OP001-5.001-0001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„Равен достъп до училищно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образование в условията на кризи“</a:t>
            </a:r>
          </a:p>
          <a:p>
            <a:endParaRPr lang="bg-BG" b="1" dirty="0"/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endParaRPr lang="fr-BE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920" y="248983"/>
            <a:ext cx="5913121" cy="194357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ОСНОВНО УЧИЛИЩЕ „ИВАН ВАЗОВ”</a:t>
            </a:r>
          </a:p>
          <a:p>
            <a:pPr algn="ctr"/>
            <a:r>
              <a:rPr lang="ru-RU" sz="2800" b="1" dirty="0"/>
              <a:t>с. УСТРЕМ, общ. ТОПОЛОВГРАД</a:t>
            </a:r>
            <a:r>
              <a:rPr lang="bg-BG" dirty="0"/>
              <a:t> </a:t>
            </a: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460" y="248983"/>
            <a:ext cx="2829619" cy="1676400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460" y="2293002"/>
            <a:ext cx="2311460" cy="99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60A87-51C7-D076-382C-89EB678CA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" y="2192553"/>
            <a:ext cx="2708910" cy="1099286"/>
          </a:xfrm>
          <a:prstGeom prst="rect">
            <a:avLst/>
          </a:prstGeom>
        </p:spPr>
      </p:pic>
      <p:pic>
        <p:nvPicPr>
          <p:cNvPr id="5" name="Картина 8">
            <a:extLst>
              <a:ext uri="{FF2B5EF4-FFF2-40B4-BE49-F238E27FC236}">
                <a16:creationId xmlns:a16="http://schemas.microsoft.com/office/drawing/2014/main" id="{C29D9901-F525-E385-D5D4-DC00469D4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90" y="4783845"/>
            <a:ext cx="3217200" cy="19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3157"/>
            <a:ext cx="9224010" cy="6777991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87854"/>
            <a:ext cx="2311460" cy="99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60A87-51C7-D076-382C-89EB678C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187405"/>
            <a:ext cx="2708910" cy="1099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F7334-FA06-C577-E2E4-803ECE727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42" y="1286690"/>
            <a:ext cx="3161918" cy="4348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C963C-F2A6-D3A2-8CD3-F9BEE5257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420" y="1980083"/>
            <a:ext cx="3161918" cy="45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3157"/>
            <a:ext cx="9224010" cy="6777991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87854"/>
            <a:ext cx="2311460" cy="99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60A87-51C7-D076-382C-89EB678C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187405"/>
            <a:ext cx="2708910" cy="1099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D4596-040E-C5BC-D1E2-F4869FAD1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147" y="3528111"/>
            <a:ext cx="2873993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EBBFB2-3D5F-F7C9-AF52-B8C0175D1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1495" y="1461388"/>
            <a:ext cx="3231160" cy="4133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6DBEC-A7BD-7ED4-787D-721EB2923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86691"/>
            <a:ext cx="3429000" cy="25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0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80010" y="0"/>
            <a:ext cx="9224010" cy="6777991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prstClr val="black"/>
                </a:solidFill>
                <a:latin typeface="Calibri" panose="020F0502020204030204"/>
              </a:rPr>
              <a:t>Участие на ОУ «Иван Вазов» с. Устрем в п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BG05M2OP001-5.001-0001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„Равен достъп до училищно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образование в условията на кризи“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87854"/>
            <a:ext cx="2311460" cy="99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60A87-51C7-D076-382C-89EB678C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187405"/>
            <a:ext cx="2708910" cy="109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80010" y="0"/>
            <a:ext cx="9224010" cy="6777991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</a:rPr>
              <a:t>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>
              <a:solidFill>
                <a:schemeClr val="tx1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>
              <a:solidFill>
                <a:schemeClr val="tx1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</a:rPr>
              <a:t>     </a:t>
            </a:r>
            <a:r>
              <a:rPr lang="ru-RU" sz="2400" dirty="0">
                <a:solidFill>
                  <a:schemeClr val="tx1"/>
                </a:solidFill>
              </a:rPr>
              <a:t>Благодарение на финансовия принос на Европейските структурни и инвестиционни фондове чрез Оперативна програма „Наука и образование за интелигентен растеж” 2014-2020 (ОП НОИР 2014 – 2020 г.) в ОУ «Иван Вазов» бяха финансирани следните дейности за периода 2021- 2023 година: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Дейност 1 - Закупуване на технически средства за педагогически специалисти и ученици за обезпечаване на образователния процес в условията на кризи;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Дейност 2 - Обучение на ученици, включително от уязвими групи за придобиване на умения за обучение от разстояние в електронна среда;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Дейност 4 - Обучение на родители за придобиване на умения за работа в електронна среда (в т.ч. образователни платформи, търсене на електронно съдържание и др.).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50224"/>
            <a:ext cx="2311460" cy="99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60A87-51C7-D076-382C-89EB678C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08910" cy="109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9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3157"/>
            <a:ext cx="9224010" cy="6777991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bg-B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bg-BG" sz="20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Обща цел на проекта: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Недопускане на прекъсване на образователния процес, намаляване на риска от отпадане в условията на ОРЕС чрез осигуряване на електронни устройства на учениците и изграждане на умения за работа в електронна среда.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Специфичните цели: 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Подобряване на условията и осигуряване на равен достъп за обучение от разстояние в електронна среда; 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Насърчаване на мотивацията на родителите за по-активно включване в образователния процес от разстояние в електронна среда с цел подпомагане на учениците в семейната среда.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87854"/>
            <a:ext cx="2311460" cy="99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60A87-51C7-D076-382C-89EB678C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187405"/>
            <a:ext cx="2708910" cy="109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3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3157"/>
            <a:ext cx="9224010" cy="6777991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Изпълнени дейности: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Обучение на ученици, включително от уязвими групи за придобиване на умения за обучение от разстояние в електронна среда;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Обучение на родители за придобиване на умения за работа в електронна среда (в т.ч. образователни платформи, търсене на електронно съдържание и др.).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Техническо оборудване- лаптопи, таблети.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87854"/>
            <a:ext cx="2311460" cy="99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60A87-51C7-D076-382C-89EB678C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187405"/>
            <a:ext cx="2708910" cy="109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0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3157"/>
            <a:ext cx="9224010" cy="6777991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Описание на целевите групи—ученици от начален и прогимназиален етап,  родители на ученици от първи клас по учебни години: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Учебна 2021- 2022 година- преминали обучение 26 ученици;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Учебна 2022- 2023 година- преминали обучение 13 ученици и 13 родители;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Учебна 2023- 2024 година- преминали обучение 12 ученици и 7 родители;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87854"/>
            <a:ext cx="2311460" cy="99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60A87-51C7-D076-382C-89EB678C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187405"/>
            <a:ext cx="2708910" cy="109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1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3157"/>
            <a:ext cx="9224010" cy="6777991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87854"/>
            <a:ext cx="2311460" cy="99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60A87-51C7-D076-382C-89EB678C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187405"/>
            <a:ext cx="2708910" cy="109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93440E-6E62-DB79-76EC-37A36878D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69" y="1286691"/>
            <a:ext cx="4333047" cy="2602183"/>
          </a:xfrm>
          <a:prstGeom prst="rect">
            <a:avLst/>
          </a:prstGeom>
        </p:spPr>
      </p:pic>
      <p:pic>
        <p:nvPicPr>
          <p:cNvPr id="6" name="Picture 5" descr="A group of kids sitting at a desk with laptops&#10;&#10;Description automatically generated">
            <a:extLst>
              <a:ext uri="{FF2B5EF4-FFF2-40B4-BE49-F238E27FC236}">
                <a16:creationId xmlns:a16="http://schemas.microsoft.com/office/drawing/2014/main" id="{198F5D50-8CE0-C02A-A86D-10F397011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239" y="4055876"/>
            <a:ext cx="5207892" cy="27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8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3157"/>
            <a:ext cx="9224010" cy="6777991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87854"/>
            <a:ext cx="2311460" cy="99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60A87-51C7-D076-382C-89EB678C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187405"/>
            <a:ext cx="2708910" cy="1099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E25EF-608B-5E08-5BF7-2070E384F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" y="1506708"/>
            <a:ext cx="3991166" cy="4837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24F3C-D97A-FC03-BD89-05A9D36D2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245" y="2380336"/>
            <a:ext cx="3860416" cy="451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8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3157"/>
            <a:ext cx="9224010" cy="6777991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87854"/>
            <a:ext cx="2311460" cy="99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60A87-51C7-D076-382C-89EB678C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187405"/>
            <a:ext cx="2708910" cy="109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CE4BE6-8024-5A31-5AC9-8431D7658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39" y="1714500"/>
            <a:ext cx="3644020" cy="3600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A01314-68DB-36F9-938C-3620126A5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5" y="3172802"/>
            <a:ext cx="4054634" cy="34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6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A459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22176</TotalTime>
  <Words>398</Words>
  <Application>Microsoft Office PowerPoint</Application>
  <PresentationFormat>On-screen Show (4:3)</PresentationFormat>
  <Paragraphs>90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cp:keywords/>
  <dc:description/>
  <cp:lastModifiedBy>Hristina Petkova</cp:lastModifiedBy>
  <cp:revision>241</cp:revision>
  <cp:lastPrinted>2019-09-03T09:29:06Z</cp:lastPrinted>
  <dcterms:created xsi:type="dcterms:W3CDTF">2018-11-12T13:20:47Z</dcterms:created>
  <dcterms:modified xsi:type="dcterms:W3CDTF">2024-05-28T15:46:59Z</dcterms:modified>
  <cp:category/>
</cp:coreProperties>
</file>